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6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64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6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6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6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2E92-2E16-42E2-A874-3C21911FE0F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E35E-7D6A-4031-9D71-48817CA63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HAEMOLYTIC ANEMIA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DR.PRAHALAD SHARMA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MD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971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609600" y="228600"/>
            <a:ext cx="792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97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 rot="16200000">
            <a:off x="1485900" y="-723900"/>
            <a:ext cx="61722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0486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58" name="Text Placeholder 104865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6" y="1003840"/>
            <a:ext cx="7590748" cy="53059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60" name="Text Placeholder 104865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1662" y="365861"/>
            <a:ext cx="7159733" cy="51580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0486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62" name="Text Placeholder 104866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85" y="518093"/>
            <a:ext cx="6417822" cy="51180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64" name="Text Placeholder 104866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4800" y="492188"/>
            <a:ext cx="7432235" cy="54333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0486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66" name="Text Placeholder 104866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5747" y="518093"/>
            <a:ext cx="8232506" cy="52621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0486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68" name="Text Placeholder 104866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31" y="588379"/>
            <a:ext cx="7228246" cy="5054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971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 rot="16200000">
            <a:off x="1562101" y="-647701"/>
            <a:ext cx="5943600" cy="815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971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 rot="16200000">
            <a:off x="1425642" y="-587446"/>
            <a:ext cx="6064115" cy="815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971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 rot="16200000">
            <a:off x="1790700" y="-571502"/>
            <a:ext cx="5867401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971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 rot="16200000">
            <a:off x="1638302" y="-647700"/>
            <a:ext cx="6019800" cy="838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971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457200" y="498539"/>
            <a:ext cx="8229600" cy="590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971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609600" y="6096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97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533400" y="7620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971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 rot="16200000">
            <a:off x="1572491" y="-713509"/>
            <a:ext cx="6095999" cy="8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HAEMOLYTIC ANEMIA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HAEMOLYTIC ANEMIA</dc:title>
  <dc:creator>geetanjali sharma</dc:creator>
  <cp:lastModifiedBy>DELL</cp:lastModifiedBy>
  <cp:revision>1</cp:revision>
  <dcterms:created xsi:type="dcterms:W3CDTF">2020-03-30T04:05:13Z</dcterms:created>
  <dcterms:modified xsi:type="dcterms:W3CDTF">2020-07-17T06:14:00Z</dcterms:modified>
</cp:coreProperties>
</file>